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358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75" r:id="rId68"/>
    <p:sldId id="305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3" r:id="rId87"/>
    <p:sldId id="334" r:id="rId88"/>
    <p:sldId id="332" r:id="rId89"/>
    <p:sldId id="335" r:id="rId90"/>
    <p:sldId id="337" r:id="rId91"/>
    <p:sldId id="338" r:id="rId92"/>
    <p:sldId id="336" r:id="rId93"/>
    <p:sldId id="340" r:id="rId94"/>
    <p:sldId id="339" r:id="rId95"/>
    <p:sldId id="344" r:id="rId96"/>
    <p:sldId id="345" r:id="rId97"/>
    <p:sldId id="341" r:id="rId98"/>
    <p:sldId id="343" r:id="rId99"/>
    <p:sldId id="360" r:id="rId100"/>
    <p:sldId id="359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75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92" y="3123175"/>
            <a:ext cx="87449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4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End</a:t>
            </a:r>
            <a:r>
              <a:rPr lang="tr-TR" sz="4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under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Tips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algn="ctr"/>
            <a:r>
              <a:rPr lang="tr-TR" b="1" dirty="0" smtClean="0">
                <a:solidFill>
                  <a:srgbClr val="FF0000"/>
                </a:solidFill>
              </a:rPr>
              <a:t>PAGE 174</a:t>
            </a: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6822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On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tr-TR" sz="22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propulsion</a:t>
            </a:r>
            <a:endParaRPr lang="tr-TR" sz="22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arine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electrical propulsion motors have both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 volume and mass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as desirable characteristics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Higher torque density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windings with higher phase numbers produce fields with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lower harmonic content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and, it is claimed, any remaining space harmonic fields contribute positively to the torque).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efficiency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stator windings of a multiphase machine produce more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fundamentally-distributed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than those of a three-phase machine).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Reduced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torque pulsations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of the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reduced harmonic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field content).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Greater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tolerance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loss of one phase in, say, a 20-phase drive system still leaves the other 19 phases to produce part of the full-load torque, whereas the loss of one phase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conventional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three-phase system results in 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single-phase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drive which cannot start and that will produce a massive pulsating torque if it is running).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Simpler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more-reliable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power conditioning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equipment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(because the power is delivered through more than three channels, so that the need for parallel and/or series connection of semiconductor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may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 reduced or removed entirely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).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tüm elemanların 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>
                <a:solidFill>
                  <a:srgbClr val="002060"/>
                </a:solidFill>
              </a:rPr>
              <a:t> &gt;= </a:t>
            </a:r>
            <a:r>
              <a:rPr lang="tr-TR" dirty="0" smtClean="0">
                <a:solidFill>
                  <a:srgbClr val="002060"/>
                </a:solidFill>
              </a:rPr>
              <a:t>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bildiğimiz 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 hariç bildiğimiz şeyler</a:t>
            </a: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hedeflenemediğimiz için gerek yok. 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Some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experimental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stuff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347" y="1135554"/>
            <a:ext cx="8806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1) 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 has been driven by an asynchronous machine in order to perform the standard open-circuit and short-circuit </a:t>
            </a:r>
            <a:r>
              <a:rPr lang="en-US" dirty="0" smtClean="0">
                <a:solidFill>
                  <a:srgbClr val="002060"/>
                </a:solidFill>
              </a:rPr>
              <a:t>tests.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2) M</a:t>
            </a:r>
            <a:r>
              <a:rPr lang="en-US" dirty="0" err="1" smtClean="0">
                <a:solidFill>
                  <a:srgbClr val="002060"/>
                </a:solidFill>
              </a:rPr>
              <a:t>achine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has been operated in motoring </a:t>
            </a:r>
            <a:r>
              <a:rPr lang="en-US" dirty="0" smtClean="0">
                <a:solidFill>
                  <a:srgbClr val="002060"/>
                </a:solidFill>
              </a:rPr>
              <a:t>mode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conduct various dynamic tests, both under healthy and fault conditions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8111</TotalTime>
  <Words>6536</Words>
  <Application>Microsoft Office PowerPoint</Application>
  <PresentationFormat>On-screen Show (4:3)</PresentationFormat>
  <Paragraphs>939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444</cp:revision>
  <dcterms:created xsi:type="dcterms:W3CDTF">2017-10-01T19:36:44Z</dcterms:created>
  <dcterms:modified xsi:type="dcterms:W3CDTF">2018-11-04T10:30:45Z</dcterms:modified>
</cp:coreProperties>
</file>